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86" r:id="rId2"/>
    <p:sldId id="278" r:id="rId3"/>
    <p:sldId id="288" r:id="rId4"/>
    <p:sldId id="289" r:id="rId5"/>
    <p:sldId id="290" r:id="rId6"/>
    <p:sldId id="292" r:id="rId7"/>
    <p:sldId id="293" r:id="rId8"/>
    <p:sldId id="294" r:id="rId9"/>
    <p:sldId id="295" r:id="rId10"/>
    <p:sldId id="297" r:id="rId11"/>
    <p:sldId id="298" r:id="rId12"/>
    <p:sldId id="299" r:id="rId13"/>
    <p:sldId id="300" r:id="rId14"/>
    <p:sldId id="302" r:id="rId15"/>
    <p:sldId id="287" r:id="rId1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12" autoAdjust="0"/>
    <p:restoredTop sz="94660"/>
  </p:normalViewPr>
  <p:slideViewPr>
    <p:cSldViewPr snapToGrid="0">
      <p:cViewPr>
        <p:scale>
          <a:sx n="100" d="100"/>
          <a:sy n="100" d="100"/>
        </p:scale>
        <p:origin x="48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" y="905631"/>
            <a:ext cx="9142400" cy="4237869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10457" y="780200"/>
            <a:ext cx="4320000" cy="0"/>
          </a:xfrm>
          <a:prstGeom prst="line">
            <a:avLst/>
          </a:prstGeom>
          <a:ln w="38100">
            <a:gradFill flip="none" rotWithShape="1">
              <a:gsLst>
                <a:gs pos="51600">
                  <a:srgbClr val="003456"/>
                </a:gs>
                <a:gs pos="0">
                  <a:srgbClr val="1FD9E6"/>
                </a:gs>
                <a:gs pos="100000">
                  <a:srgbClr val="1FD9E6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67944" y="712688"/>
            <a:ext cx="131507" cy="1254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A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5" y="37031"/>
            <a:ext cx="659678" cy="709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4955" y="207118"/>
            <a:ext cx="550121" cy="35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52425" y="192171"/>
            <a:ext cx="800100" cy="43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zh-CN" altLang="en-US" sz="1800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27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41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528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352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1542" y="-133189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01179" y="1710646"/>
            <a:ext cx="5542821" cy="982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B9E70B-D621-47E5-906D-4E166E508837}"/>
              </a:ext>
            </a:extLst>
          </p:cNvPr>
          <p:cNvSpPr>
            <a:spLocks/>
          </p:cNvSpPr>
          <p:nvPr/>
        </p:nvSpPr>
        <p:spPr bwMode="auto">
          <a:xfrm>
            <a:off x="691347" y="846550"/>
            <a:ext cx="2094268" cy="2371344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50A6DA-97B1-4B66-8468-20A25D3C211D}"/>
              </a:ext>
            </a:extLst>
          </p:cNvPr>
          <p:cNvGrpSpPr/>
          <p:nvPr/>
        </p:nvGrpSpPr>
        <p:grpSpPr>
          <a:xfrm>
            <a:off x="156413" y="919680"/>
            <a:ext cx="2792060" cy="3165622"/>
            <a:chOff x="1240035" y="848773"/>
            <a:chExt cx="2792060" cy="3165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B6B0800-05A8-40F5-987D-9ACE7DAF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035" y="848773"/>
              <a:ext cx="2792060" cy="3165622"/>
            </a:xfrm>
            <a:custGeom>
              <a:avLst/>
              <a:gdLst>
                <a:gd name="T0" fmla="*/ 72 w 595"/>
                <a:gd name="T1" fmla="*/ 665 h 674"/>
                <a:gd name="T2" fmla="*/ 24 w 595"/>
                <a:gd name="T3" fmla="*/ 665 h 674"/>
                <a:gd name="T4" fmla="*/ 0 w 595"/>
                <a:gd name="T5" fmla="*/ 624 h 674"/>
                <a:gd name="T6" fmla="*/ 0 w 595"/>
                <a:gd name="T7" fmla="*/ 50 h 674"/>
                <a:gd name="T8" fmla="*/ 24 w 595"/>
                <a:gd name="T9" fmla="*/ 9 h 674"/>
                <a:gd name="T10" fmla="*/ 72 w 595"/>
                <a:gd name="T11" fmla="*/ 9 h 674"/>
                <a:gd name="T12" fmla="*/ 571 w 595"/>
                <a:gd name="T13" fmla="*/ 296 h 674"/>
                <a:gd name="T14" fmla="*/ 595 w 595"/>
                <a:gd name="T15" fmla="*/ 337 h 674"/>
                <a:gd name="T16" fmla="*/ 571 w 595"/>
                <a:gd name="T17" fmla="*/ 378 h 674"/>
                <a:gd name="T18" fmla="*/ 72 w 595"/>
                <a:gd name="T19" fmla="*/ 665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5" h="674">
                  <a:moveTo>
                    <a:pt x="72" y="665"/>
                  </a:moveTo>
                  <a:cubicBezTo>
                    <a:pt x="57" y="674"/>
                    <a:pt x="39" y="674"/>
                    <a:pt x="24" y="665"/>
                  </a:cubicBezTo>
                  <a:cubicBezTo>
                    <a:pt x="9" y="657"/>
                    <a:pt x="0" y="641"/>
                    <a:pt x="0" y="6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9" y="17"/>
                    <a:pt x="24" y="9"/>
                  </a:cubicBezTo>
                  <a:cubicBezTo>
                    <a:pt x="39" y="0"/>
                    <a:pt x="57" y="0"/>
                    <a:pt x="72" y="9"/>
                  </a:cubicBezTo>
                  <a:cubicBezTo>
                    <a:pt x="571" y="296"/>
                    <a:pt x="571" y="296"/>
                    <a:pt x="571" y="296"/>
                  </a:cubicBezTo>
                  <a:cubicBezTo>
                    <a:pt x="586" y="304"/>
                    <a:pt x="595" y="320"/>
                    <a:pt x="595" y="337"/>
                  </a:cubicBezTo>
                  <a:cubicBezTo>
                    <a:pt x="595" y="354"/>
                    <a:pt x="586" y="370"/>
                    <a:pt x="571" y="378"/>
                  </a:cubicBezTo>
                  <a:cubicBezTo>
                    <a:pt x="72" y="665"/>
                    <a:pt x="72" y="665"/>
                    <a:pt x="72" y="665"/>
                  </a:cubicBezTo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88A26DD-AB31-4FF7-808F-D34498D8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990928"/>
              <a:ext cx="2562225" cy="2882900"/>
            </a:xfrm>
            <a:custGeom>
              <a:avLst/>
              <a:gdLst>
                <a:gd name="T0" fmla="*/ 76 w 603"/>
                <a:gd name="T1" fmla="*/ 667 h 678"/>
                <a:gd name="T2" fmla="*/ 74 w 603"/>
                <a:gd name="T3" fmla="*/ 664 h 678"/>
                <a:gd name="T4" fmla="*/ 52 w 603"/>
                <a:gd name="T5" fmla="*/ 670 h 678"/>
                <a:gd name="T6" fmla="*/ 30 w 603"/>
                <a:gd name="T7" fmla="*/ 664 h 678"/>
                <a:gd name="T8" fmla="*/ 8 w 603"/>
                <a:gd name="T9" fmla="*/ 626 h 678"/>
                <a:gd name="T10" fmla="*/ 8 w 603"/>
                <a:gd name="T11" fmla="*/ 52 h 678"/>
                <a:gd name="T12" fmla="*/ 30 w 603"/>
                <a:gd name="T13" fmla="*/ 14 h 678"/>
                <a:gd name="T14" fmla="*/ 52 w 603"/>
                <a:gd name="T15" fmla="*/ 8 h 678"/>
                <a:gd name="T16" fmla="*/ 74 w 603"/>
                <a:gd name="T17" fmla="*/ 14 h 678"/>
                <a:gd name="T18" fmla="*/ 573 w 603"/>
                <a:gd name="T19" fmla="*/ 301 h 678"/>
                <a:gd name="T20" fmla="*/ 595 w 603"/>
                <a:gd name="T21" fmla="*/ 339 h 678"/>
                <a:gd name="T22" fmla="*/ 573 w 603"/>
                <a:gd name="T23" fmla="*/ 377 h 678"/>
                <a:gd name="T24" fmla="*/ 74 w 603"/>
                <a:gd name="T25" fmla="*/ 664 h 678"/>
                <a:gd name="T26" fmla="*/ 76 w 603"/>
                <a:gd name="T27" fmla="*/ 667 h 678"/>
                <a:gd name="T28" fmla="*/ 78 w 603"/>
                <a:gd name="T29" fmla="*/ 671 h 678"/>
                <a:gd name="T30" fmla="*/ 577 w 603"/>
                <a:gd name="T31" fmla="*/ 384 h 678"/>
                <a:gd name="T32" fmla="*/ 603 w 603"/>
                <a:gd name="T33" fmla="*/ 339 h 678"/>
                <a:gd name="T34" fmla="*/ 577 w 603"/>
                <a:gd name="T35" fmla="*/ 294 h 678"/>
                <a:gd name="T36" fmla="*/ 78 w 603"/>
                <a:gd name="T37" fmla="*/ 7 h 678"/>
                <a:gd name="T38" fmla="*/ 52 w 603"/>
                <a:gd name="T39" fmla="*/ 0 h 678"/>
                <a:gd name="T40" fmla="*/ 26 w 603"/>
                <a:gd name="T41" fmla="*/ 7 h 678"/>
                <a:gd name="T42" fmla="*/ 0 w 603"/>
                <a:gd name="T43" fmla="*/ 52 h 678"/>
                <a:gd name="T44" fmla="*/ 0 w 603"/>
                <a:gd name="T45" fmla="*/ 626 h 678"/>
                <a:gd name="T46" fmla="*/ 26 w 603"/>
                <a:gd name="T47" fmla="*/ 671 h 678"/>
                <a:gd name="T48" fmla="*/ 52 w 603"/>
                <a:gd name="T49" fmla="*/ 678 h 678"/>
                <a:gd name="T50" fmla="*/ 78 w 603"/>
                <a:gd name="T51" fmla="*/ 671 h 678"/>
                <a:gd name="T52" fmla="*/ 76 w 603"/>
                <a:gd name="T53" fmla="*/ 66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678">
                  <a:moveTo>
                    <a:pt x="76" y="667"/>
                  </a:moveTo>
                  <a:cubicBezTo>
                    <a:pt x="74" y="664"/>
                    <a:pt x="74" y="664"/>
                    <a:pt x="74" y="664"/>
                  </a:cubicBezTo>
                  <a:cubicBezTo>
                    <a:pt x="67" y="668"/>
                    <a:pt x="60" y="670"/>
                    <a:pt x="52" y="670"/>
                  </a:cubicBezTo>
                  <a:cubicBezTo>
                    <a:pt x="44" y="670"/>
                    <a:pt x="37" y="668"/>
                    <a:pt x="30" y="664"/>
                  </a:cubicBezTo>
                  <a:cubicBezTo>
                    <a:pt x="17" y="656"/>
                    <a:pt x="8" y="642"/>
                    <a:pt x="8" y="62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36"/>
                    <a:pt x="17" y="22"/>
                    <a:pt x="30" y="14"/>
                  </a:cubicBezTo>
                  <a:cubicBezTo>
                    <a:pt x="37" y="10"/>
                    <a:pt x="44" y="8"/>
                    <a:pt x="52" y="8"/>
                  </a:cubicBezTo>
                  <a:cubicBezTo>
                    <a:pt x="60" y="8"/>
                    <a:pt x="67" y="10"/>
                    <a:pt x="74" y="14"/>
                  </a:cubicBezTo>
                  <a:cubicBezTo>
                    <a:pt x="573" y="301"/>
                    <a:pt x="573" y="301"/>
                    <a:pt x="573" y="301"/>
                  </a:cubicBezTo>
                  <a:cubicBezTo>
                    <a:pt x="587" y="309"/>
                    <a:pt x="595" y="323"/>
                    <a:pt x="595" y="339"/>
                  </a:cubicBezTo>
                  <a:cubicBezTo>
                    <a:pt x="595" y="355"/>
                    <a:pt x="587" y="369"/>
                    <a:pt x="573" y="377"/>
                  </a:cubicBezTo>
                  <a:cubicBezTo>
                    <a:pt x="74" y="664"/>
                    <a:pt x="74" y="664"/>
                    <a:pt x="74" y="664"/>
                  </a:cubicBezTo>
                  <a:cubicBezTo>
                    <a:pt x="76" y="667"/>
                    <a:pt x="76" y="667"/>
                    <a:pt x="76" y="667"/>
                  </a:cubicBezTo>
                  <a:cubicBezTo>
                    <a:pt x="78" y="671"/>
                    <a:pt x="78" y="671"/>
                    <a:pt x="78" y="671"/>
                  </a:cubicBezTo>
                  <a:cubicBezTo>
                    <a:pt x="577" y="384"/>
                    <a:pt x="577" y="384"/>
                    <a:pt x="577" y="384"/>
                  </a:cubicBezTo>
                  <a:cubicBezTo>
                    <a:pt x="593" y="375"/>
                    <a:pt x="603" y="358"/>
                    <a:pt x="603" y="339"/>
                  </a:cubicBezTo>
                  <a:cubicBezTo>
                    <a:pt x="603" y="320"/>
                    <a:pt x="593" y="303"/>
                    <a:pt x="577" y="29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0" y="3"/>
                    <a:pt x="61" y="0"/>
                    <a:pt x="52" y="0"/>
                  </a:cubicBezTo>
                  <a:cubicBezTo>
                    <a:pt x="43" y="0"/>
                    <a:pt x="34" y="3"/>
                    <a:pt x="26" y="7"/>
                  </a:cubicBezTo>
                  <a:cubicBezTo>
                    <a:pt x="10" y="17"/>
                    <a:pt x="0" y="34"/>
                    <a:pt x="0" y="52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44"/>
                    <a:pt x="10" y="661"/>
                    <a:pt x="26" y="671"/>
                  </a:cubicBezTo>
                  <a:cubicBezTo>
                    <a:pt x="34" y="675"/>
                    <a:pt x="43" y="678"/>
                    <a:pt x="52" y="678"/>
                  </a:cubicBezTo>
                  <a:cubicBezTo>
                    <a:pt x="61" y="678"/>
                    <a:pt x="70" y="675"/>
                    <a:pt x="78" y="671"/>
                  </a:cubicBezTo>
                  <a:cubicBezTo>
                    <a:pt x="76" y="667"/>
                    <a:pt x="76" y="667"/>
                    <a:pt x="76" y="6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A1B176-2A04-4F77-B219-D0CE6FA8CEE4}"/>
              </a:ext>
            </a:extLst>
          </p:cNvPr>
          <p:cNvGrpSpPr/>
          <p:nvPr/>
        </p:nvGrpSpPr>
        <p:grpSpPr>
          <a:xfrm>
            <a:off x="-123957" y="2034972"/>
            <a:ext cx="828675" cy="935038"/>
            <a:chOff x="959665" y="1964065"/>
            <a:chExt cx="828675" cy="935038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5F8B9E5-F279-490B-AA1A-46818157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65" y="1964065"/>
              <a:ext cx="395288" cy="935038"/>
            </a:xfrm>
            <a:custGeom>
              <a:avLst/>
              <a:gdLst>
                <a:gd name="T0" fmla="*/ 15 w 93"/>
                <a:gd name="T1" fmla="*/ 0 h 220"/>
                <a:gd name="T2" fmla="*/ 8 w 93"/>
                <a:gd name="T3" fmla="*/ 2 h 220"/>
                <a:gd name="T4" fmla="*/ 0 w 93"/>
                <a:gd name="T5" fmla="*/ 16 h 220"/>
                <a:gd name="T6" fmla="*/ 0 w 93"/>
                <a:gd name="T7" fmla="*/ 204 h 220"/>
                <a:gd name="T8" fmla="*/ 8 w 93"/>
                <a:gd name="T9" fmla="*/ 218 h 220"/>
                <a:gd name="T10" fmla="*/ 16 w 93"/>
                <a:gd name="T11" fmla="*/ 220 h 220"/>
                <a:gd name="T12" fmla="*/ 23 w 93"/>
                <a:gd name="T13" fmla="*/ 218 h 220"/>
                <a:gd name="T14" fmla="*/ 93 w 93"/>
                <a:gd name="T15" fmla="*/ 177 h 220"/>
                <a:gd name="T16" fmla="*/ 93 w 93"/>
                <a:gd name="T17" fmla="*/ 43 h 220"/>
                <a:gd name="T18" fmla="*/ 23 w 93"/>
                <a:gd name="T19" fmla="*/ 2 h 220"/>
                <a:gd name="T20" fmla="*/ 15 w 93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20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0"/>
                    <a:pt x="3" y="215"/>
                    <a:pt x="8" y="218"/>
                  </a:cubicBezTo>
                  <a:cubicBezTo>
                    <a:pt x="10" y="219"/>
                    <a:pt x="13" y="220"/>
                    <a:pt x="16" y="220"/>
                  </a:cubicBezTo>
                  <a:cubicBezTo>
                    <a:pt x="18" y="220"/>
                    <a:pt x="21" y="219"/>
                    <a:pt x="23" y="218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5" y="0"/>
                  </a:cubicBezTo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EAA086-F557-4242-87BB-23DDD1240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290" y="2164090"/>
              <a:ext cx="400050" cy="536575"/>
            </a:xfrm>
            <a:custGeom>
              <a:avLst/>
              <a:gdLst>
                <a:gd name="T0" fmla="*/ 0 w 94"/>
                <a:gd name="T1" fmla="*/ 0 h 126"/>
                <a:gd name="T2" fmla="*/ 0 w 94"/>
                <a:gd name="T3" fmla="*/ 126 h 126"/>
                <a:gd name="T4" fmla="*/ 86 w 94"/>
                <a:gd name="T5" fmla="*/ 77 h 126"/>
                <a:gd name="T6" fmla="*/ 94 w 94"/>
                <a:gd name="T7" fmla="*/ 63 h 126"/>
                <a:gd name="T8" fmla="*/ 86 w 94"/>
                <a:gd name="T9" fmla="*/ 49 h 126"/>
                <a:gd name="T10" fmla="*/ 0 w 94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1" y="74"/>
                    <a:pt x="94" y="69"/>
                    <a:pt x="94" y="63"/>
                  </a:cubicBezTo>
                  <a:cubicBezTo>
                    <a:pt x="94" y="57"/>
                    <a:pt x="91" y="52"/>
                    <a:pt x="86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9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98509E-4B90-4BD5-9195-4FCA0429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C1AB0A2-4B51-45C3-B331-2F15252A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/>
        </p:nvSpPr>
        <p:spPr bwMode="auto">
          <a:xfrm flipH="1">
            <a:off x="949855" y="-450938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44872F1-3879-4D76-8D64-9DA315FBC146}"/>
              </a:ext>
            </a:extLst>
          </p:cNvPr>
          <p:cNvSpPr>
            <a:spLocks/>
          </p:cNvSpPr>
          <p:nvPr/>
        </p:nvSpPr>
        <p:spPr bwMode="auto">
          <a:xfrm>
            <a:off x="3601181" y="-1245775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FDAD97A-E218-43E4-83DA-F8EEDE507D69}"/>
              </a:ext>
            </a:extLst>
          </p:cNvPr>
          <p:cNvSpPr>
            <a:spLocks/>
          </p:cNvSpPr>
          <p:nvPr/>
        </p:nvSpPr>
        <p:spPr bwMode="auto">
          <a:xfrm flipH="1">
            <a:off x="-647482" y="393443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0C6367B-417A-4D5E-B834-F91BFAEA130D}"/>
              </a:ext>
            </a:extLst>
          </p:cNvPr>
          <p:cNvSpPr>
            <a:spLocks/>
          </p:cNvSpPr>
          <p:nvPr/>
        </p:nvSpPr>
        <p:spPr bwMode="auto">
          <a:xfrm flipH="1">
            <a:off x="7296150" y="341529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原创设计师QQ598969553      _7"/>
          <p:cNvSpPr>
            <a:spLocks noChangeShapeType="1"/>
          </p:cNvSpPr>
          <p:nvPr/>
        </p:nvSpPr>
        <p:spPr bwMode="auto">
          <a:xfrm>
            <a:off x="3601180" y="2754848"/>
            <a:ext cx="5542820" cy="0"/>
          </a:xfrm>
          <a:prstGeom prst="line">
            <a:avLst/>
          </a:prstGeom>
          <a:noFill/>
          <a:ln w="19050">
            <a:solidFill>
              <a:srgbClr val="435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06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" y="1"/>
            <a:ext cx="9142400" cy="5143500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12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1542" y="-133189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01179" y="1710646"/>
            <a:ext cx="5542821" cy="982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B9E70B-D621-47E5-906D-4E166E508837}"/>
              </a:ext>
            </a:extLst>
          </p:cNvPr>
          <p:cNvSpPr>
            <a:spLocks/>
          </p:cNvSpPr>
          <p:nvPr/>
        </p:nvSpPr>
        <p:spPr bwMode="auto">
          <a:xfrm>
            <a:off x="691347" y="846550"/>
            <a:ext cx="2094268" cy="2371344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50A6DA-97B1-4B66-8468-20A25D3C211D}"/>
              </a:ext>
            </a:extLst>
          </p:cNvPr>
          <p:cNvGrpSpPr/>
          <p:nvPr/>
        </p:nvGrpSpPr>
        <p:grpSpPr>
          <a:xfrm>
            <a:off x="156413" y="919680"/>
            <a:ext cx="2792060" cy="3165622"/>
            <a:chOff x="1240035" y="848773"/>
            <a:chExt cx="2792060" cy="3165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B6B0800-05A8-40F5-987D-9ACE7DAF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035" y="848773"/>
              <a:ext cx="2792060" cy="3165622"/>
            </a:xfrm>
            <a:custGeom>
              <a:avLst/>
              <a:gdLst>
                <a:gd name="T0" fmla="*/ 72 w 595"/>
                <a:gd name="T1" fmla="*/ 665 h 674"/>
                <a:gd name="T2" fmla="*/ 24 w 595"/>
                <a:gd name="T3" fmla="*/ 665 h 674"/>
                <a:gd name="T4" fmla="*/ 0 w 595"/>
                <a:gd name="T5" fmla="*/ 624 h 674"/>
                <a:gd name="T6" fmla="*/ 0 w 595"/>
                <a:gd name="T7" fmla="*/ 50 h 674"/>
                <a:gd name="T8" fmla="*/ 24 w 595"/>
                <a:gd name="T9" fmla="*/ 9 h 674"/>
                <a:gd name="T10" fmla="*/ 72 w 595"/>
                <a:gd name="T11" fmla="*/ 9 h 674"/>
                <a:gd name="T12" fmla="*/ 571 w 595"/>
                <a:gd name="T13" fmla="*/ 296 h 674"/>
                <a:gd name="T14" fmla="*/ 595 w 595"/>
                <a:gd name="T15" fmla="*/ 337 h 674"/>
                <a:gd name="T16" fmla="*/ 571 w 595"/>
                <a:gd name="T17" fmla="*/ 378 h 674"/>
                <a:gd name="T18" fmla="*/ 72 w 595"/>
                <a:gd name="T19" fmla="*/ 665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5" h="674">
                  <a:moveTo>
                    <a:pt x="72" y="665"/>
                  </a:moveTo>
                  <a:cubicBezTo>
                    <a:pt x="57" y="674"/>
                    <a:pt x="39" y="674"/>
                    <a:pt x="24" y="665"/>
                  </a:cubicBezTo>
                  <a:cubicBezTo>
                    <a:pt x="9" y="657"/>
                    <a:pt x="0" y="641"/>
                    <a:pt x="0" y="6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9" y="17"/>
                    <a:pt x="24" y="9"/>
                  </a:cubicBezTo>
                  <a:cubicBezTo>
                    <a:pt x="39" y="0"/>
                    <a:pt x="57" y="0"/>
                    <a:pt x="72" y="9"/>
                  </a:cubicBezTo>
                  <a:cubicBezTo>
                    <a:pt x="571" y="296"/>
                    <a:pt x="571" y="296"/>
                    <a:pt x="571" y="296"/>
                  </a:cubicBezTo>
                  <a:cubicBezTo>
                    <a:pt x="586" y="304"/>
                    <a:pt x="595" y="320"/>
                    <a:pt x="595" y="337"/>
                  </a:cubicBezTo>
                  <a:cubicBezTo>
                    <a:pt x="595" y="354"/>
                    <a:pt x="586" y="370"/>
                    <a:pt x="571" y="378"/>
                  </a:cubicBezTo>
                  <a:cubicBezTo>
                    <a:pt x="72" y="665"/>
                    <a:pt x="72" y="665"/>
                    <a:pt x="72" y="665"/>
                  </a:cubicBezTo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88A26DD-AB31-4FF7-808F-D34498D8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990928"/>
              <a:ext cx="2562225" cy="2882900"/>
            </a:xfrm>
            <a:custGeom>
              <a:avLst/>
              <a:gdLst>
                <a:gd name="T0" fmla="*/ 76 w 603"/>
                <a:gd name="T1" fmla="*/ 667 h 678"/>
                <a:gd name="T2" fmla="*/ 74 w 603"/>
                <a:gd name="T3" fmla="*/ 664 h 678"/>
                <a:gd name="T4" fmla="*/ 52 w 603"/>
                <a:gd name="T5" fmla="*/ 670 h 678"/>
                <a:gd name="T6" fmla="*/ 30 w 603"/>
                <a:gd name="T7" fmla="*/ 664 h 678"/>
                <a:gd name="T8" fmla="*/ 8 w 603"/>
                <a:gd name="T9" fmla="*/ 626 h 678"/>
                <a:gd name="T10" fmla="*/ 8 w 603"/>
                <a:gd name="T11" fmla="*/ 52 h 678"/>
                <a:gd name="T12" fmla="*/ 30 w 603"/>
                <a:gd name="T13" fmla="*/ 14 h 678"/>
                <a:gd name="T14" fmla="*/ 52 w 603"/>
                <a:gd name="T15" fmla="*/ 8 h 678"/>
                <a:gd name="T16" fmla="*/ 74 w 603"/>
                <a:gd name="T17" fmla="*/ 14 h 678"/>
                <a:gd name="T18" fmla="*/ 573 w 603"/>
                <a:gd name="T19" fmla="*/ 301 h 678"/>
                <a:gd name="T20" fmla="*/ 595 w 603"/>
                <a:gd name="T21" fmla="*/ 339 h 678"/>
                <a:gd name="T22" fmla="*/ 573 w 603"/>
                <a:gd name="T23" fmla="*/ 377 h 678"/>
                <a:gd name="T24" fmla="*/ 74 w 603"/>
                <a:gd name="T25" fmla="*/ 664 h 678"/>
                <a:gd name="T26" fmla="*/ 76 w 603"/>
                <a:gd name="T27" fmla="*/ 667 h 678"/>
                <a:gd name="T28" fmla="*/ 78 w 603"/>
                <a:gd name="T29" fmla="*/ 671 h 678"/>
                <a:gd name="T30" fmla="*/ 577 w 603"/>
                <a:gd name="T31" fmla="*/ 384 h 678"/>
                <a:gd name="T32" fmla="*/ 603 w 603"/>
                <a:gd name="T33" fmla="*/ 339 h 678"/>
                <a:gd name="T34" fmla="*/ 577 w 603"/>
                <a:gd name="T35" fmla="*/ 294 h 678"/>
                <a:gd name="T36" fmla="*/ 78 w 603"/>
                <a:gd name="T37" fmla="*/ 7 h 678"/>
                <a:gd name="T38" fmla="*/ 52 w 603"/>
                <a:gd name="T39" fmla="*/ 0 h 678"/>
                <a:gd name="T40" fmla="*/ 26 w 603"/>
                <a:gd name="T41" fmla="*/ 7 h 678"/>
                <a:gd name="T42" fmla="*/ 0 w 603"/>
                <a:gd name="T43" fmla="*/ 52 h 678"/>
                <a:gd name="T44" fmla="*/ 0 w 603"/>
                <a:gd name="T45" fmla="*/ 626 h 678"/>
                <a:gd name="T46" fmla="*/ 26 w 603"/>
                <a:gd name="T47" fmla="*/ 671 h 678"/>
                <a:gd name="T48" fmla="*/ 52 w 603"/>
                <a:gd name="T49" fmla="*/ 678 h 678"/>
                <a:gd name="T50" fmla="*/ 78 w 603"/>
                <a:gd name="T51" fmla="*/ 671 h 678"/>
                <a:gd name="T52" fmla="*/ 76 w 603"/>
                <a:gd name="T53" fmla="*/ 66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678">
                  <a:moveTo>
                    <a:pt x="76" y="667"/>
                  </a:moveTo>
                  <a:cubicBezTo>
                    <a:pt x="74" y="664"/>
                    <a:pt x="74" y="664"/>
                    <a:pt x="74" y="664"/>
                  </a:cubicBezTo>
                  <a:cubicBezTo>
                    <a:pt x="67" y="668"/>
                    <a:pt x="60" y="670"/>
                    <a:pt x="52" y="670"/>
                  </a:cubicBezTo>
                  <a:cubicBezTo>
                    <a:pt x="44" y="670"/>
                    <a:pt x="37" y="668"/>
                    <a:pt x="30" y="664"/>
                  </a:cubicBezTo>
                  <a:cubicBezTo>
                    <a:pt x="17" y="656"/>
                    <a:pt x="8" y="642"/>
                    <a:pt x="8" y="62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36"/>
                    <a:pt x="17" y="22"/>
                    <a:pt x="30" y="14"/>
                  </a:cubicBezTo>
                  <a:cubicBezTo>
                    <a:pt x="37" y="10"/>
                    <a:pt x="44" y="8"/>
                    <a:pt x="52" y="8"/>
                  </a:cubicBezTo>
                  <a:cubicBezTo>
                    <a:pt x="60" y="8"/>
                    <a:pt x="67" y="10"/>
                    <a:pt x="74" y="14"/>
                  </a:cubicBezTo>
                  <a:cubicBezTo>
                    <a:pt x="573" y="301"/>
                    <a:pt x="573" y="301"/>
                    <a:pt x="573" y="301"/>
                  </a:cubicBezTo>
                  <a:cubicBezTo>
                    <a:pt x="587" y="309"/>
                    <a:pt x="595" y="323"/>
                    <a:pt x="595" y="339"/>
                  </a:cubicBezTo>
                  <a:cubicBezTo>
                    <a:pt x="595" y="355"/>
                    <a:pt x="587" y="369"/>
                    <a:pt x="573" y="377"/>
                  </a:cubicBezTo>
                  <a:cubicBezTo>
                    <a:pt x="74" y="664"/>
                    <a:pt x="74" y="664"/>
                    <a:pt x="74" y="664"/>
                  </a:cubicBezTo>
                  <a:cubicBezTo>
                    <a:pt x="76" y="667"/>
                    <a:pt x="76" y="667"/>
                    <a:pt x="76" y="667"/>
                  </a:cubicBezTo>
                  <a:cubicBezTo>
                    <a:pt x="78" y="671"/>
                    <a:pt x="78" y="671"/>
                    <a:pt x="78" y="671"/>
                  </a:cubicBezTo>
                  <a:cubicBezTo>
                    <a:pt x="577" y="384"/>
                    <a:pt x="577" y="384"/>
                    <a:pt x="577" y="384"/>
                  </a:cubicBezTo>
                  <a:cubicBezTo>
                    <a:pt x="593" y="375"/>
                    <a:pt x="603" y="358"/>
                    <a:pt x="603" y="339"/>
                  </a:cubicBezTo>
                  <a:cubicBezTo>
                    <a:pt x="603" y="320"/>
                    <a:pt x="593" y="303"/>
                    <a:pt x="577" y="29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0" y="3"/>
                    <a:pt x="61" y="0"/>
                    <a:pt x="52" y="0"/>
                  </a:cubicBezTo>
                  <a:cubicBezTo>
                    <a:pt x="43" y="0"/>
                    <a:pt x="34" y="3"/>
                    <a:pt x="26" y="7"/>
                  </a:cubicBezTo>
                  <a:cubicBezTo>
                    <a:pt x="10" y="17"/>
                    <a:pt x="0" y="34"/>
                    <a:pt x="0" y="52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44"/>
                    <a:pt x="10" y="661"/>
                    <a:pt x="26" y="671"/>
                  </a:cubicBezTo>
                  <a:cubicBezTo>
                    <a:pt x="34" y="675"/>
                    <a:pt x="43" y="678"/>
                    <a:pt x="52" y="678"/>
                  </a:cubicBezTo>
                  <a:cubicBezTo>
                    <a:pt x="61" y="678"/>
                    <a:pt x="70" y="675"/>
                    <a:pt x="78" y="671"/>
                  </a:cubicBezTo>
                  <a:cubicBezTo>
                    <a:pt x="76" y="667"/>
                    <a:pt x="76" y="667"/>
                    <a:pt x="76" y="6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A1B176-2A04-4F77-B219-D0CE6FA8CEE4}"/>
              </a:ext>
            </a:extLst>
          </p:cNvPr>
          <p:cNvGrpSpPr/>
          <p:nvPr/>
        </p:nvGrpSpPr>
        <p:grpSpPr>
          <a:xfrm>
            <a:off x="-123957" y="2034972"/>
            <a:ext cx="828675" cy="935038"/>
            <a:chOff x="959665" y="1964065"/>
            <a:chExt cx="828675" cy="935038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5F8B9E5-F279-490B-AA1A-46818157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65" y="1964065"/>
              <a:ext cx="395288" cy="935038"/>
            </a:xfrm>
            <a:custGeom>
              <a:avLst/>
              <a:gdLst>
                <a:gd name="T0" fmla="*/ 15 w 93"/>
                <a:gd name="T1" fmla="*/ 0 h 220"/>
                <a:gd name="T2" fmla="*/ 8 w 93"/>
                <a:gd name="T3" fmla="*/ 2 h 220"/>
                <a:gd name="T4" fmla="*/ 0 w 93"/>
                <a:gd name="T5" fmla="*/ 16 h 220"/>
                <a:gd name="T6" fmla="*/ 0 w 93"/>
                <a:gd name="T7" fmla="*/ 204 h 220"/>
                <a:gd name="T8" fmla="*/ 8 w 93"/>
                <a:gd name="T9" fmla="*/ 218 h 220"/>
                <a:gd name="T10" fmla="*/ 16 w 93"/>
                <a:gd name="T11" fmla="*/ 220 h 220"/>
                <a:gd name="T12" fmla="*/ 23 w 93"/>
                <a:gd name="T13" fmla="*/ 218 h 220"/>
                <a:gd name="T14" fmla="*/ 93 w 93"/>
                <a:gd name="T15" fmla="*/ 177 h 220"/>
                <a:gd name="T16" fmla="*/ 93 w 93"/>
                <a:gd name="T17" fmla="*/ 43 h 220"/>
                <a:gd name="T18" fmla="*/ 23 w 93"/>
                <a:gd name="T19" fmla="*/ 2 h 220"/>
                <a:gd name="T20" fmla="*/ 15 w 93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20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0"/>
                    <a:pt x="3" y="215"/>
                    <a:pt x="8" y="218"/>
                  </a:cubicBezTo>
                  <a:cubicBezTo>
                    <a:pt x="10" y="219"/>
                    <a:pt x="13" y="220"/>
                    <a:pt x="16" y="220"/>
                  </a:cubicBezTo>
                  <a:cubicBezTo>
                    <a:pt x="18" y="220"/>
                    <a:pt x="21" y="219"/>
                    <a:pt x="23" y="218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5" y="0"/>
                  </a:cubicBezTo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EAA086-F557-4242-87BB-23DDD1240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290" y="2164090"/>
              <a:ext cx="400050" cy="536575"/>
            </a:xfrm>
            <a:custGeom>
              <a:avLst/>
              <a:gdLst>
                <a:gd name="T0" fmla="*/ 0 w 94"/>
                <a:gd name="T1" fmla="*/ 0 h 126"/>
                <a:gd name="T2" fmla="*/ 0 w 94"/>
                <a:gd name="T3" fmla="*/ 126 h 126"/>
                <a:gd name="T4" fmla="*/ 86 w 94"/>
                <a:gd name="T5" fmla="*/ 77 h 126"/>
                <a:gd name="T6" fmla="*/ 94 w 94"/>
                <a:gd name="T7" fmla="*/ 63 h 126"/>
                <a:gd name="T8" fmla="*/ 86 w 94"/>
                <a:gd name="T9" fmla="*/ 49 h 126"/>
                <a:gd name="T10" fmla="*/ 0 w 94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1" y="74"/>
                    <a:pt x="94" y="69"/>
                    <a:pt x="94" y="63"/>
                  </a:cubicBezTo>
                  <a:cubicBezTo>
                    <a:pt x="94" y="57"/>
                    <a:pt x="91" y="52"/>
                    <a:pt x="86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9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98509E-4B90-4BD5-9195-4FCA0429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C1AB0A2-4B51-45C3-B331-2F15252A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/>
        </p:nvSpPr>
        <p:spPr bwMode="auto">
          <a:xfrm flipH="1">
            <a:off x="949855" y="-450938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44872F1-3879-4D76-8D64-9DA315FBC146}"/>
              </a:ext>
            </a:extLst>
          </p:cNvPr>
          <p:cNvSpPr>
            <a:spLocks/>
          </p:cNvSpPr>
          <p:nvPr/>
        </p:nvSpPr>
        <p:spPr bwMode="auto">
          <a:xfrm>
            <a:off x="3601181" y="-1245775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FDAD97A-E218-43E4-83DA-F8EEDE507D69}"/>
              </a:ext>
            </a:extLst>
          </p:cNvPr>
          <p:cNvSpPr>
            <a:spLocks/>
          </p:cNvSpPr>
          <p:nvPr/>
        </p:nvSpPr>
        <p:spPr bwMode="auto">
          <a:xfrm flipH="1">
            <a:off x="-647482" y="393443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0C6367B-417A-4D5E-B834-F91BFAEA130D}"/>
              </a:ext>
            </a:extLst>
          </p:cNvPr>
          <p:cNvSpPr>
            <a:spLocks/>
          </p:cNvSpPr>
          <p:nvPr/>
        </p:nvSpPr>
        <p:spPr bwMode="auto">
          <a:xfrm flipH="1">
            <a:off x="7296150" y="341529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原创设计师QQ598969553      _7"/>
          <p:cNvSpPr>
            <a:spLocks noChangeShapeType="1"/>
          </p:cNvSpPr>
          <p:nvPr/>
        </p:nvSpPr>
        <p:spPr bwMode="auto">
          <a:xfrm>
            <a:off x="3601180" y="2754848"/>
            <a:ext cx="5542820" cy="0"/>
          </a:xfrm>
          <a:prstGeom prst="line">
            <a:avLst/>
          </a:prstGeom>
          <a:noFill/>
          <a:ln w="19050">
            <a:solidFill>
              <a:srgbClr val="435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926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1700" y="-44058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/>
        </p:nvSpPr>
        <p:spPr bwMode="auto">
          <a:xfrm>
            <a:off x="198802" y="3197752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5400000" flipH="1">
            <a:off x="0" y="4356480"/>
            <a:ext cx="787020" cy="787020"/>
          </a:xfrm>
          <a:prstGeom prst="rtTriangle">
            <a:avLst/>
          </a:prstGeom>
          <a:solidFill>
            <a:srgbClr val="7C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491630"/>
            <a:ext cx="5266394" cy="2069256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632"/>
          <a:stretch/>
        </p:blipFill>
        <p:spPr>
          <a:xfrm flipH="1">
            <a:off x="4297353" y="267494"/>
            <a:ext cx="4633850" cy="4706520"/>
          </a:xfrm>
          <a:prstGeom prst="rect">
            <a:avLst/>
          </a:prstGeom>
        </p:spPr>
      </p:pic>
      <p:sp>
        <p:nvSpPr>
          <p:cNvPr id="12" name="TextBox 22"/>
          <p:cNvSpPr txBox="1"/>
          <p:nvPr/>
        </p:nvSpPr>
        <p:spPr>
          <a:xfrm>
            <a:off x="4527824" y="1890096"/>
            <a:ext cx="2695641" cy="1042128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2"/>
          <p:cNvSpPr/>
          <p:nvPr/>
        </p:nvSpPr>
        <p:spPr>
          <a:xfrm flipH="1">
            <a:off x="4642012" y="316731"/>
            <a:ext cx="4466492" cy="4586068"/>
          </a:xfrm>
          <a:custGeom>
            <a:avLst/>
            <a:gdLst>
              <a:gd name="connsiteX0" fmla="*/ 0 w 4747430"/>
              <a:gd name="connsiteY0" fmla="*/ 0 h 6889750"/>
              <a:gd name="connsiteX1" fmla="*/ 4747430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  <a:gd name="connsiteX0" fmla="*/ 0 w 4747430"/>
              <a:gd name="connsiteY0" fmla="*/ 0 h 6889750"/>
              <a:gd name="connsiteX1" fmla="*/ 3805529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7430" h="6889750">
                <a:moveTo>
                  <a:pt x="0" y="0"/>
                </a:moveTo>
                <a:lnTo>
                  <a:pt x="3805529" y="0"/>
                </a:lnTo>
                <a:lnTo>
                  <a:pt x="4747430" y="6889750"/>
                </a:lnTo>
                <a:lnTo>
                  <a:pt x="0" y="688975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66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2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637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482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5253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551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05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/>
          <p:cNvSpPr txBox="1"/>
          <p:nvPr/>
        </p:nvSpPr>
        <p:spPr>
          <a:xfrm>
            <a:off x="859348" y="1610707"/>
            <a:ext cx="4239778" cy="165618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Quartus</a:t>
            </a:r>
            <a:r>
              <a:rPr lang="en-US" altLang="zh-CN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 Prime</a:t>
            </a:r>
          </a:p>
          <a:p>
            <a:pPr>
              <a:lnSpc>
                <a:spcPct val="130000"/>
              </a:lnSpc>
            </a:pPr>
            <a:r>
              <a:rPr lang="zh-CN" altLang="en-US" sz="44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适配与下载</a:t>
            </a:r>
            <a:endParaRPr lang="zh-CN" altLang="en-US" sz="4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2393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49" y="173587"/>
            <a:ext cx="8901294" cy="486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4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33" y="123826"/>
            <a:ext cx="8050268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8" y="154468"/>
            <a:ext cx="8486622" cy="482653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95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553" y="80810"/>
            <a:ext cx="5630947" cy="49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704" y="-36381"/>
            <a:ext cx="7984096" cy="517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4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061726" y="1744756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谢谢学习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46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1134219" y="152573"/>
            <a:ext cx="7486650" cy="690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适配与下载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2610806" y="843135"/>
            <a:ext cx="5535522" cy="326231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CN" alt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</a:t>
            </a:r>
            <a:r>
              <a:rPr lang="en-US" altLang="zh-CN" sz="21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DE2-115</a:t>
            </a:r>
            <a:r>
              <a:rPr lang="zh-CN" altLang="en-US" sz="21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开发板为例 </a:t>
            </a:r>
            <a:endParaRPr lang="zh-CN" altLang="en-US" sz="21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222" y="1357590"/>
            <a:ext cx="5845826" cy="3556035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4079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C:\Users\bohan\Documents\Tencent Files\27645934\FileRecv\MobileFile\1528514587036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66" b="26986"/>
          <a:stretch/>
        </p:blipFill>
        <p:spPr bwMode="auto">
          <a:xfrm>
            <a:off x="1076620" y="36195"/>
            <a:ext cx="6638925" cy="133540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/>
          <p:cNvPicPr/>
          <p:nvPr/>
        </p:nvPicPr>
        <p:blipFill>
          <a:blip r:embed="rId3">
            <a:lum bright="-2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760" y="1371600"/>
            <a:ext cx="5899785" cy="377190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652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039" y="125624"/>
            <a:ext cx="7139326" cy="4906875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6233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图片 41" descr="IMG_20180609_1419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87" b="15845"/>
          <a:stretch>
            <a:fillRect/>
          </a:stretch>
        </p:blipFill>
        <p:spPr bwMode="auto">
          <a:xfrm rot="5400000">
            <a:off x="977725" y="2394029"/>
            <a:ext cx="2575560" cy="208597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42" descr="IMG_20180609_141959_HH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3"/>
          <a:stretch>
            <a:fillRect/>
          </a:stretch>
        </p:blipFill>
        <p:spPr bwMode="auto">
          <a:xfrm rot="5400000">
            <a:off x="3314670" y="2316481"/>
            <a:ext cx="2575560" cy="224107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45" descr="15285279816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571189" y="2463948"/>
            <a:ext cx="2586067" cy="1935632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912495" y="5690870"/>
            <a:ext cx="541020" cy="7239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297689" y="656414"/>
            <a:ext cx="660952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板电源接口在开发板，左上角，黑色圆孔接口。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与电脑接口，紧挨电源新，矩形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USB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接口（白色连线）。一端接开发板，一端接计算机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USB。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               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0" y="4514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0" y="7658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09569" y="101719"/>
            <a:ext cx="4185761" cy="580865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pPr lvl="0" algn="just" defTabSz="9144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开发板连接电源和电脑示意图</a:t>
            </a:r>
          </a:p>
        </p:txBody>
      </p:sp>
    </p:spTree>
    <p:extLst>
      <p:ext uri="{BB962C8B-B14F-4D97-AF65-F5344CB8AC3E}">
        <p14:creationId xmlns:p14="http://schemas.microsoft.com/office/powerpoint/2010/main" val="37600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9544" y="211739"/>
            <a:ext cx="847298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用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记事本编辑管脚绑定文件，只允许修改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To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列（第一列）的信号量名称，将修改后的管脚绑定文件（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DE2-115.csv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DE2-35.csv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）保存。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240842"/>
            <a:ext cx="5004238" cy="3869783"/>
          </a:xfrm>
          <a:prstGeom prst="rect">
            <a:avLst/>
          </a:prstGeom>
        </p:spPr>
      </p:pic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217"/>
            <a:ext cx="2047875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217"/>
            <a:ext cx="36099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217"/>
            <a:ext cx="2495550" cy="86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217"/>
            <a:ext cx="2143125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57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9" y="0"/>
            <a:ext cx="8828865" cy="49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71" y="106866"/>
            <a:ext cx="8687304" cy="490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25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30858"/>
            <a:ext cx="9067800" cy="477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0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知识点1 课程简介 </Template>
  <TotalTime>709</TotalTime>
  <Words>107</Words>
  <Application>Microsoft Office PowerPoint</Application>
  <PresentationFormat>全屏显示(16:9)</PresentationFormat>
  <Paragraphs>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bohan</dc:creator>
  <cp:lastModifiedBy>dreamsummit</cp:lastModifiedBy>
  <cp:revision>60</cp:revision>
  <dcterms:created xsi:type="dcterms:W3CDTF">2020-02-07T16:47:32Z</dcterms:created>
  <dcterms:modified xsi:type="dcterms:W3CDTF">2020-05-22T07:21:10Z</dcterms:modified>
</cp:coreProperties>
</file>